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84" r:id="rId2"/>
  </p:sldIdLst>
  <p:sldSz cx="12192000" cy="6858000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4FC"/>
    <a:srgbClr val="ABFFFF"/>
    <a:srgbClr val="B9CAE9"/>
    <a:srgbClr val="D3E799"/>
    <a:srgbClr val="99FFCC"/>
    <a:srgbClr val="C4DF77"/>
    <a:srgbClr val="00FF99"/>
    <a:srgbClr val="9CC32E"/>
    <a:srgbClr val="2470B6"/>
    <a:srgbClr val="DE5F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20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7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3BA2D3-C076-40BC-9580-5208256D7C1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F56976A-7A74-4BC1-B2BB-3933DAA8DD9F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CBC4FC"/>
        </a:solidFill>
      </dgm:spPr>
      <dgm:t>
        <a:bodyPr/>
        <a:lstStyle/>
        <a:p>
          <a:pPr algn="ctr" rtl="0"/>
          <a:r>
            <a:rPr lang="ru-RU" b="1" dirty="0" smtClean="0">
              <a:latin typeface="Arial" panose="020B0604020202020204" pitchFamily="34" charset="0"/>
              <a:cs typeface="Arial" panose="020B0604020202020204" pitchFamily="34" charset="0"/>
            </a:rPr>
            <a:t>Воспитательная работа в ЛДП </a:t>
          </a:r>
          <a:endParaRPr lang="ru-RU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DD384F-3348-4CA4-BA82-CB9B1C517794}" type="parTrans" cxnId="{6D78C992-74F2-4C9C-B5E8-33615771B6C3}">
      <dgm:prSet/>
      <dgm:spPr/>
      <dgm:t>
        <a:bodyPr/>
        <a:lstStyle/>
        <a:p>
          <a:endParaRPr lang="ru-RU"/>
        </a:p>
      </dgm:t>
    </dgm:pt>
    <dgm:pt modelId="{58853A0B-E32D-499F-B241-77FF2C3CCA12}" type="sibTrans" cxnId="{6D78C992-74F2-4C9C-B5E8-33615771B6C3}">
      <dgm:prSet/>
      <dgm:spPr/>
      <dgm:t>
        <a:bodyPr/>
        <a:lstStyle/>
        <a:p>
          <a:endParaRPr lang="ru-RU"/>
        </a:p>
      </dgm:t>
    </dgm:pt>
    <dgm:pt modelId="{ED8D0817-5D06-4636-918C-DBEC5A52D99C}" type="pres">
      <dgm:prSet presAssocID="{1B3BA2D3-C076-40BC-9580-5208256D7C1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D30DE7-2F1A-4776-8371-6A5B54774741}" type="pres">
      <dgm:prSet presAssocID="{9F56976A-7A74-4BC1-B2BB-3933DAA8DD9F}" presName="parentText" presStyleLbl="node1" presStyleIdx="0" presStyleCnt="1" custLinFactNeighborY="-258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78C992-74F2-4C9C-B5E8-33615771B6C3}" srcId="{1B3BA2D3-C076-40BC-9580-5208256D7C16}" destId="{9F56976A-7A74-4BC1-B2BB-3933DAA8DD9F}" srcOrd="0" destOrd="0" parTransId="{F1DD384F-3348-4CA4-BA82-CB9B1C517794}" sibTransId="{58853A0B-E32D-499F-B241-77FF2C3CCA12}"/>
    <dgm:cxn modelId="{1B6F1D1F-7134-46C5-92BF-9A87078EC56B}" type="presOf" srcId="{9F56976A-7A74-4BC1-B2BB-3933DAA8DD9F}" destId="{49D30DE7-2F1A-4776-8371-6A5B54774741}" srcOrd="0" destOrd="0" presId="urn:microsoft.com/office/officeart/2005/8/layout/vList2"/>
    <dgm:cxn modelId="{75FA0F0E-43E8-4B8A-A91A-25C42FE9F6D9}" type="presOf" srcId="{1B3BA2D3-C076-40BC-9580-5208256D7C16}" destId="{ED8D0817-5D06-4636-918C-DBEC5A52D99C}" srcOrd="0" destOrd="0" presId="urn:microsoft.com/office/officeart/2005/8/layout/vList2"/>
    <dgm:cxn modelId="{349D4F9E-00B9-4702-9011-73154C937769}" type="presParOf" srcId="{ED8D0817-5D06-4636-918C-DBEC5A52D99C}" destId="{49D30DE7-2F1A-4776-8371-6A5B5477474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61BDC5-A8CC-4F31-A1AB-0FFA5510188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34CB9A-F746-4656-ABB2-C10527B7C22A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1700" dirty="0" smtClean="0"/>
            <a:t>Проведение дней единых действий </a:t>
          </a:r>
        </a:p>
      </dgm:t>
    </dgm:pt>
    <dgm:pt modelId="{E661916D-681B-4254-9C3F-2580A86C915A}" type="parTrans" cxnId="{EBDA3BD1-CC72-4C5D-85FB-5475C0964ECF}">
      <dgm:prSet/>
      <dgm:spPr/>
      <dgm:t>
        <a:bodyPr/>
        <a:lstStyle/>
        <a:p>
          <a:endParaRPr lang="ru-RU"/>
        </a:p>
      </dgm:t>
    </dgm:pt>
    <dgm:pt modelId="{59EE5B82-897B-40DF-B0FB-B5D495A06E8B}" type="sibTrans" cxnId="{EBDA3BD1-CC72-4C5D-85FB-5475C0964ECF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37621C30-B6C4-4119-9AE9-F1E197B3763D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dirty="0" smtClean="0"/>
            <a:t>День защиты детей – </a:t>
          </a:r>
          <a:r>
            <a:rPr lang="ru-RU" sz="1700" b="1" dirty="0" smtClean="0"/>
            <a:t>01.06.2022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dirty="0" smtClean="0"/>
            <a:t>День русского языка – </a:t>
          </a:r>
          <a:r>
            <a:rPr lang="ru-RU" sz="1700" b="1" dirty="0" smtClean="0"/>
            <a:t>06.06.2022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dirty="0" smtClean="0"/>
            <a:t>350 лет со дня рождения Петра </a:t>
          </a:r>
          <a:r>
            <a:rPr lang="en-US" sz="1700" dirty="0" smtClean="0"/>
            <a:t>I</a:t>
          </a:r>
          <a:r>
            <a:rPr lang="ru-RU" sz="1700" dirty="0" smtClean="0"/>
            <a:t> – </a:t>
          </a:r>
          <a:r>
            <a:rPr lang="ru-RU" sz="1700" b="1" dirty="0" smtClean="0"/>
            <a:t>09.06.2022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dirty="0" smtClean="0"/>
            <a:t>День России – </a:t>
          </a:r>
          <a:r>
            <a:rPr lang="ru-RU" sz="1700" b="1" dirty="0" smtClean="0"/>
            <a:t>12.06.2022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dirty="0" smtClean="0"/>
            <a:t>День памяти и скорби – </a:t>
          </a:r>
          <a:r>
            <a:rPr lang="ru-RU" sz="1700" b="1" dirty="0" smtClean="0"/>
            <a:t>22.06.2022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dirty="0" smtClean="0"/>
            <a:t>День молодежи - </a:t>
          </a:r>
          <a:r>
            <a:rPr lang="ru-RU" sz="1700" b="1" dirty="0" smtClean="0"/>
            <a:t>27.06.2022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dirty="0" smtClean="0"/>
            <a:t>День семьи, любви и верности – </a:t>
          </a:r>
          <a:r>
            <a:rPr lang="ru-RU" sz="1700" b="1" dirty="0" smtClean="0"/>
            <a:t>08.07.2022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dirty="0" smtClean="0"/>
            <a:t>День физкультурника – </a:t>
          </a:r>
          <a:r>
            <a:rPr lang="ru-RU" sz="1700" b="1" dirty="0" smtClean="0"/>
            <a:t>14.08.2022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dirty="0" smtClean="0"/>
            <a:t>День государственного флага РФ - </a:t>
          </a:r>
          <a:r>
            <a:rPr lang="ru-RU" sz="1700" b="1" dirty="0" smtClean="0"/>
            <a:t>22.08.2022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dirty="0" smtClean="0"/>
            <a:t>День российского кино – </a:t>
          </a:r>
          <a:r>
            <a:rPr lang="ru-RU" sz="1700" b="1" dirty="0" smtClean="0"/>
            <a:t>27.08.2022</a:t>
          </a:r>
        </a:p>
      </dgm:t>
    </dgm:pt>
    <dgm:pt modelId="{E30B7D85-B9B5-4B8C-9D1E-390AE6D5FB2C}" type="parTrans" cxnId="{3AE1929B-11B7-46C5-B0CE-8BB9FD4C8A69}">
      <dgm:prSet/>
      <dgm:spPr/>
      <dgm:t>
        <a:bodyPr/>
        <a:lstStyle/>
        <a:p>
          <a:endParaRPr lang="ru-RU"/>
        </a:p>
      </dgm:t>
    </dgm:pt>
    <dgm:pt modelId="{0C1531A1-B12B-4CB8-8AD8-40896B7E8838}" type="sibTrans" cxnId="{3AE1929B-11B7-46C5-B0CE-8BB9FD4C8A69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53C273A7-C21F-4E27-9932-555C2CDF134F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dirty="0" smtClean="0"/>
            <a:t>Включение в календарный план воспитательной работы ЛДП</a:t>
          </a:r>
        </a:p>
      </dgm:t>
    </dgm:pt>
    <dgm:pt modelId="{A1351C92-9D41-4C60-A1CE-FAA379AED235}" type="parTrans" cxnId="{F772B78C-573F-4445-A85C-2EB9484CA0D8}">
      <dgm:prSet/>
      <dgm:spPr/>
      <dgm:t>
        <a:bodyPr/>
        <a:lstStyle/>
        <a:p>
          <a:endParaRPr lang="ru-RU"/>
        </a:p>
      </dgm:t>
    </dgm:pt>
    <dgm:pt modelId="{CD0221EF-9651-4C7E-8B67-C306174554D2}" type="sibTrans" cxnId="{F772B78C-573F-4445-A85C-2EB9484CA0D8}">
      <dgm:prSet/>
      <dgm:spPr/>
      <dgm:t>
        <a:bodyPr/>
        <a:lstStyle/>
        <a:p>
          <a:endParaRPr lang="ru-RU"/>
        </a:p>
      </dgm:t>
    </dgm:pt>
    <dgm:pt modelId="{0913A681-B7CC-415C-956F-E31089761035}" type="pres">
      <dgm:prSet presAssocID="{F361BDC5-A8CC-4F31-A1AB-0FFA5510188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51C2C1-5749-4164-B78F-F27F4FE0BAC8}" type="pres">
      <dgm:prSet presAssocID="{4A34CB9A-F746-4656-ABB2-C10527B7C22A}" presName="node" presStyleLbl="node1" presStyleIdx="0" presStyleCnt="3" custScaleX="1032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C0B86F-8124-40CA-924D-6B5168477675}" type="pres">
      <dgm:prSet presAssocID="{59EE5B82-897B-40DF-B0FB-B5D495A06E8B}" presName="sibTrans" presStyleLbl="sibTrans2D1" presStyleIdx="0" presStyleCnt="2" custScaleX="119382" custScaleY="67978"/>
      <dgm:spPr/>
      <dgm:t>
        <a:bodyPr/>
        <a:lstStyle/>
        <a:p>
          <a:endParaRPr lang="ru-RU"/>
        </a:p>
      </dgm:t>
    </dgm:pt>
    <dgm:pt modelId="{A82C9F1E-7A6D-450D-AC9B-0B31EC73FF72}" type="pres">
      <dgm:prSet presAssocID="{59EE5B82-897B-40DF-B0FB-B5D495A06E8B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1E2843E6-D580-4CD4-ADBC-A468479F93E6}" type="pres">
      <dgm:prSet presAssocID="{37621C30-B6C4-4119-9AE9-F1E197B3763D}" presName="node" presStyleLbl="node1" presStyleIdx="1" presStyleCnt="3" custScaleX="271483" custLinFactNeighborX="-36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6834FA-3CFA-4694-9787-3CBF992CBA7D}" type="pres">
      <dgm:prSet presAssocID="{0C1531A1-B12B-4CB8-8AD8-40896B7E8838}" presName="sibTrans" presStyleLbl="sibTrans2D1" presStyleIdx="1" presStyleCnt="2" custScaleX="129754" custScaleY="73888"/>
      <dgm:spPr/>
      <dgm:t>
        <a:bodyPr/>
        <a:lstStyle/>
        <a:p>
          <a:endParaRPr lang="ru-RU"/>
        </a:p>
      </dgm:t>
    </dgm:pt>
    <dgm:pt modelId="{3B8913AB-E718-4081-9DA9-75D7EE4B09CF}" type="pres">
      <dgm:prSet presAssocID="{0C1531A1-B12B-4CB8-8AD8-40896B7E8838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45E6E3A9-92CB-4431-A500-5C7AC50F8A9D}" type="pres">
      <dgm:prSet presAssocID="{53C273A7-C21F-4E27-9932-555C2CDF134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363C64-E24D-4345-B29E-E624C35AEB3B}" type="presOf" srcId="{0C1531A1-B12B-4CB8-8AD8-40896B7E8838}" destId="{756834FA-3CFA-4694-9787-3CBF992CBA7D}" srcOrd="0" destOrd="0" presId="urn:microsoft.com/office/officeart/2005/8/layout/process1"/>
    <dgm:cxn modelId="{EBDA3BD1-CC72-4C5D-85FB-5475C0964ECF}" srcId="{F361BDC5-A8CC-4F31-A1AB-0FFA5510188B}" destId="{4A34CB9A-F746-4656-ABB2-C10527B7C22A}" srcOrd="0" destOrd="0" parTransId="{E661916D-681B-4254-9C3F-2580A86C915A}" sibTransId="{59EE5B82-897B-40DF-B0FB-B5D495A06E8B}"/>
    <dgm:cxn modelId="{3AE1929B-11B7-46C5-B0CE-8BB9FD4C8A69}" srcId="{F361BDC5-A8CC-4F31-A1AB-0FFA5510188B}" destId="{37621C30-B6C4-4119-9AE9-F1E197B3763D}" srcOrd="1" destOrd="0" parTransId="{E30B7D85-B9B5-4B8C-9D1E-390AE6D5FB2C}" sibTransId="{0C1531A1-B12B-4CB8-8AD8-40896B7E8838}"/>
    <dgm:cxn modelId="{C749148B-AFCD-460D-8BEF-FF591E6C7D92}" type="presOf" srcId="{59EE5B82-897B-40DF-B0FB-B5D495A06E8B}" destId="{96C0B86F-8124-40CA-924D-6B5168477675}" srcOrd="0" destOrd="0" presId="urn:microsoft.com/office/officeart/2005/8/layout/process1"/>
    <dgm:cxn modelId="{300A0ED5-F91A-4A87-8AA1-14619891A88C}" type="presOf" srcId="{37621C30-B6C4-4119-9AE9-F1E197B3763D}" destId="{1E2843E6-D580-4CD4-ADBC-A468479F93E6}" srcOrd="0" destOrd="0" presId="urn:microsoft.com/office/officeart/2005/8/layout/process1"/>
    <dgm:cxn modelId="{438B619B-B617-49E2-9396-F447B4936F98}" type="presOf" srcId="{53C273A7-C21F-4E27-9932-555C2CDF134F}" destId="{45E6E3A9-92CB-4431-A500-5C7AC50F8A9D}" srcOrd="0" destOrd="0" presId="urn:microsoft.com/office/officeart/2005/8/layout/process1"/>
    <dgm:cxn modelId="{78AE8B8E-7A26-4355-8F5A-33595C0D8047}" type="presOf" srcId="{0C1531A1-B12B-4CB8-8AD8-40896B7E8838}" destId="{3B8913AB-E718-4081-9DA9-75D7EE4B09CF}" srcOrd="1" destOrd="0" presId="urn:microsoft.com/office/officeart/2005/8/layout/process1"/>
    <dgm:cxn modelId="{6EEFD4D9-22C5-47ED-B8D1-06C480850C83}" type="presOf" srcId="{4A34CB9A-F746-4656-ABB2-C10527B7C22A}" destId="{3951C2C1-5749-4164-B78F-F27F4FE0BAC8}" srcOrd="0" destOrd="0" presId="urn:microsoft.com/office/officeart/2005/8/layout/process1"/>
    <dgm:cxn modelId="{7582D778-9A3C-40B2-AD89-5608FBB849DB}" type="presOf" srcId="{F361BDC5-A8CC-4F31-A1AB-0FFA5510188B}" destId="{0913A681-B7CC-415C-956F-E31089761035}" srcOrd="0" destOrd="0" presId="urn:microsoft.com/office/officeart/2005/8/layout/process1"/>
    <dgm:cxn modelId="{6D1E2596-3A50-4F0C-9914-3D99883B51B5}" type="presOf" srcId="{59EE5B82-897B-40DF-B0FB-B5D495A06E8B}" destId="{A82C9F1E-7A6D-450D-AC9B-0B31EC73FF72}" srcOrd="1" destOrd="0" presId="urn:microsoft.com/office/officeart/2005/8/layout/process1"/>
    <dgm:cxn modelId="{F772B78C-573F-4445-A85C-2EB9484CA0D8}" srcId="{F361BDC5-A8CC-4F31-A1AB-0FFA5510188B}" destId="{53C273A7-C21F-4E27-9932-555C2CDF134F}" srcOrd="2" destOrd="0" parTransId="{A1351C92-9D41-4C60-A1CE-FAA379AED235}" sibTransId="{CD0221EF-9651-4C7E-8B67-C306174554D2}"/>
    <dgm:cxn modelId="{9B353ED6-CEB2-40E0-BDD5-758CBC536FC3}" type="presParOf" srcId="{0913A681-B7CC-415C-956F-E31089761035}" destId="{3951C2C1-5749-4164-B78F-F27F4FE0BAC8}" srcOrd="0" destOrd="0" presId="urn:microsoft.com/office/officeart/2005/8/layout/process1"/>
    <dgm:cxn modelId="{51AAB318-7B7F-4C28-B360-043B3E1CDEC9}" type="presParOf" srcId="{0913A681-B7CC-415C-956F-E31089761035}" destId="{96C0B86F-8124-40CA-924D-6B5168477675}" srcOrd="1" destOrd="0" presId="urn:microsoft.com/office/officeart/2005/8/layout/process1"/>
    <dgm:cxn modelId="{2A3D38CF-FCA6-47D2-A471-FFBE24E599DD}" type="presParOf" srcId="{96C0B86F-8124-40CA-924D-6B5168477675}" destId="{A82C9F1E-7A6D-450D-AC9B-0B31EC73FF72}" srcOrd="0" destOrd="0" presId="urn:microsoft.com/office/officeart/2005/8/layout/process1"/>
    <dgm:cxn modelId="{B1844A78-3798-4621-93EE-606F3B0FDDE6}" type="presParOf" srcId="{0913A681-B7CC-415C-956F-E31089761035}" destId="{1E2843E6-D580-4CD4-ADBC-A468479F93E6}" srcOrd="2" destOrd="0" presId="urn:microsoft.com/office/officeart/2005/8/layout/process1"/>
    <dgm:cxn modelId="{623B2665-F784-4655-912F-165C33862F29}" type="presParOf" srcId="{0913A681-B7CC-415C-956F-E31089761035}" destId="{756834FA-3CFA-4694-9787-3CBF992CBA7D}" srcOrd="3" destOrd="0" presId="urn:microsoft.com/office/officeart/2005/8/layout/process1"/>
    <dgm:cxn modelId="{8B8A4272-A74A-4F3D-9F3A-D8C2829D3DEF}" type="presParOf" srcId="{756834FA-3CFA-4694-9787-3CBF992CBA7D}" destId="{3B8913AB-E718-4081-9DA9-75D7EE4B09CF}" srcOrd="0" destOrd="0" presId="urn:microsoft.com/office/officeart/2005/8/layout/process1"/>
    <dgm:cxn modelId="{FFD27D60-203E-45FC-A9BC-214C9E26AE13}" type="presParOf" srcId="{0913A681-B7CC-415C-956F-E31089761035}" destId="{45E6E3A9-92CB-4431-A500-5C7AC50F8A9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AECD51-40D1-4E6E-B1F5-FBA8C03345C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5D4462-22C4-4D76-B0BF-E805FA742842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50" dirty="0" smtClean="0"/>
            <a:t>Использование в работе Государственных символов</a:t>
          </a:r>
        </a:p>
      </dgm:t>
    </dgm:pt>
    <dgm:pt modelId="{E26F772D-95B3-4A9A-B523-4A0B920862E8}" type="parTrans" cxnId="{990F6CC7-6739-4241-BF9D-3EFDF38C429D}">
      <dgm:prSet/>
      <dgm:spPr/>
      <dgm:t>
        <a:bodyPr/>
        <a:lstStyle/>
        <a:p>
          <a:endParaRPr lang="ru-RU"/>
        </a:p>
      </dgm:t>
    </dgm:pt>
    <dgm:pt modelId="{35BE2609-5B96-4838-A854-86880E7F97A1}" type="sibTrans" cxnId="{990F6CC7-6739-4241-BF9D-3EFDF38C429D}">
      <dgm:prSet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1A4164FB-8CE0-49E8-8F0C-E4E0F1DBCB5D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1400" dirty="0" smtClean="0"/>
            <a:t>С 1 мая 2022 года церемония поднятия/выноса Государственного флага РФ и исполнение Государственного гимна РФ по всех ОО</a:t>
          </a:r>
          <a:endParaRPr lang="ru-RU" sz="1400" dirty="0"/>
        </a:p>
      </dgm:t>
    </dgm:pt>
    <dgm:pt modelId="{37E39D51-544C-4A5C-A7C3-299F33FFCE68}" type="parTrans" cxnId="{B8B626B0-5D42-4499-9023-B48452C13070}">
      <dgm:prSet/>
      <dgm:spPr/>
      <dgm:t>
        <a:bodyPr/>
        <a:lstStyle/>
        <a:p>
          <a:endParaRPr lang="ru-RU"/>
        </a:p>
      </dgm:t>
    </dgm:pt>
    <dgm:pt modelId="{F6B17EB6-34D5-4CE3-BC74-8D22BE186F4E}" type="sibTrans" cxnId="{B8B626B0-5D42-4499-9023-B48452C13070}">
      <dgm:prSet/>
      <dgm:spPr/>
      <dgm:t>
        <a:bodyPr/>
        <a:lstStyle/>
        <a:p>
          <a:endParaRPr lang="ru-RU"/>
        </a:p>
      </dgm:t>
    </dgm:pt>
    <dgm:pt modelId="{9664F5BB-7C87-4BF8-A791-473FEF43BB4D}" type="pres">
      <dgm:prSet presAssocID="{41AECD51-40D1-4E6E-B1F5-FBA8C03345C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4F555A-99F4-4ADD-B1D6-43F38E624B0C}" type="pres">
      <dgm:prSet presAssocID="{385D4462-22C4-4D76-B0BF-E805FA742842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CF90E2-CFA0-4516-B5CD-B815AA65511D}" type="pres">
      <dgm:prSet presAssocID="{35BE2609-5B96-4838-A854-86880E7F97A1}" presName="sibTrans" presStyleLbl="sibTrans2D1" presStyleIdx="0" presStyleCnt="1" custScaleX="86158" custScaleY="37256"/>
      <dgm:spPr/>
      <dgm:t>
        <a:bodyPr/>
        <a:lstStyle/>
        <a:p>
          <a:endParaRPr lang="ru-RU"/>
        </a:p>
      </dgm:t>
    </dgm:pt>
    <dgm:pt modelId="{AAD706AC-832A-40DF-8094-F76F732B1CC4}" type="pres">
      <dgm:prSet presAssocID="{35BE2609-5B96-4838-A854-86880E7F97A1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6C70EF23-238F-4A4C-A10C-0AB43F2508EA}" type="pres">
      <dgm:prSet presAssocID="{1A4164FB-8CE0-49E8-8F0C-E4E0F1DBCB5D}" presName="node" presStyleLbl="node1" presStyleIdx="1" presStyleCnt="2" custLinFactNeighborX="8542" custLinFactNeighborY="-80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C41F86-431F-47A2-8EC6-3567BB518B88}" type="presOf" srcId="{1A4164FB-8CE0-49E8-8F0C-E4E0F1DBCB5D}" destId="{6C70EF23-238F-4A4C-A10C-0AB43F2508EA}" srcOrd="0" destOrd="0" presId="urn:microsoft.com/office/officeart/2005/8/layout/process1"/>
    <dgm:cxn modelId="{B8B626B0-5D42-4499-9023-B48452C13070}" srcId="{41AECD51-40D1-4E6E-B1F5-FBA8C03345CA}" destId="{1A4164FB-8CE0-49E8-8F0C-E4E0F1DBCB5D}" srcOrd="1" destOrd="0" parTransId="{37E39D51-544C-4A5C-A7C3-299F33FFCE68}" sibTransId="{F6B17EB6-34D5-4CE3-BC74-8D22BE186F4E}"/>
    <dgm:cxn modelId="{500971C1-B2D5-4358-8DF9-C16A74D7F7F9}" type="presOf" srcId="{35BE2609-5B96-4838-A854-86880E7F97A1}" destId="{AAD706AC-832A-40DF-8094-F76F732B1CC4}" srcOrd="1" destOrd="0" presId="urn:microsoft.com/office/officeart/2005/8/layout/process1"/>
    <dgm:cxn modelId="{17DBDDB6-E4B6-44FA-921E-D8C7615F1EAA}" type="presOf" srcId="{41AECD51-40D1-4E6E-B1F5-FBA8C03345CA}" destId="{9664F5BB-7C87-4BF8-A791-473FEF43BB4D}" srcOrd="0" destOrd="0" presId="urn:microsoft.com/office/officeart/2005/8/layout/process1"/>
    <dgm:cxn modelId="{990F6CC7-6739-4241-BF9D-3EFDF38C429D}" srcId="{41AECD51-40D1-4E6E-B1F5-FBA8C03345CA}" destId="{385D4462-22C4-4D76-B0BF-E805FA742842}" srcOrd="0" destOrd="0" parTransId="{E26F772D-95B3-4A9A-B523-4A0B920862E8}" sibTransId="{35BE2609-5B96-4838-A854-86880E7F97A1}"/>
    <dgm:cxn modelId="{23831F4F-B058-4763-BEF6-9472C3B1024D}" type="presOf" srcId="{35BE2609-5B96-4838-A854-86880E7F97A1}" destId="{60CF90E2-CFA0-4516-B5CD-B815AA65511D}" srcOrd="0" destOrd="0" presId="urn:microsoft.com/office/officeart/2005/8/layout/process1"/>
    <dgm:cxn modelId="{8AF21B8F-17F7-4C0E-8D00-EDFD92274859}" type="presOf" srcId="{385D4462-22C4-4D76-B0BF-E805FA742842}" destId="{5C4F555A-99F4-4ADD-B1D6-43F38E624B0C}" srcOrd="0" destOrd="0" presId="urn:microsoft.com/office/officeart/2005/8/layout/process1"/>
    <dgm:cxn modelId="{FCC4E053-BA4F-41A4-90E9-54B56BE53ED9}" type="presParOf" srcId="{9664F5BB-7C87-4BF8-A791-473FEF43BB4D}" destId="{5C4F555A-99F4-4ADD-B1D6-43F38E624B0C}" srcOrd="0" destOrd="0" presId="urn:microsoft.com/office/officeart/2005/8/layout/process1"/>
    <dgm:cxn modelId="{A0077E9F-8611-4716-B715-5DA44AD07EA8}" type="presParOf" srcId="{9664F5BB-7C87-4BF8-A791-473FEF43BB4D}" destId="{60CF90E2-CFA0-4516-B5CD-B815AA65511D}" srcOrd="1" destOrd="0" presId="urn:microsoft.com/office/officeart/2005/8/layout/process1"/>
    <dgm:cxn modelId="{399C1953-09EA-49EF-8081-602C75EF54FE}" type="presParOf" srcId="{60CF90E2-CFA0-4516-B5CD-B815AA65511D}" destId="{AAD706AC-832A-40DF-8094-F76F732B1CC4}" srcOrd="0" destOrd="0" presId="urn:microsoft.com/office/officeart/2005/8/layout/process1"/>
    <dgm:cxn modelId="{30C31B58-70E1-4E25-9C9A-86265FBF1676}" type="presParOf" srcId="{9664F5BB-7C87-4BF8-A791-473FEF43BB4D}" destId="{6C70EF23-238F-4A4C-A10C-0AB43F2508EA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79E08C-BB79-420B-BFAC-065B9510587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D38B39-5535-4055-8F2E-B80504057951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1750" dirty="0" smtClean="0"/>
            <a:t>Рабочая программа воспитания ОО (в </a:t>
          </a:r>
          <a:r>
            <a:rPr lang="ru-RU" sz="1750" dirty="0" err="1" smtClean="0"/>
            <a:t>т.ч</a:t>
          </a:r>
          <a:r>
            <a:rPr lang="ru-RU" sz="1750" dirty="0" smtClean="0"/>
            <a:t>. ЛДП ОО) + календарный план воспитательной работы (в </a:t>
          </a:r>
          <a:r>
            <a:rPr lang="ru-RU" sz="1750" dirty="0" err="1" smtClean="0"/>
            <a:t>т.ч</a:t>
          </a:r>
          <a:r>
            <a:rPr lang="ru-RU" sz="1750" dirty="0" smtClean="0"/>
            <a:t>. ЛДП ОО)</a:t>
          </a:r>
          <a:endParaRPr lang="ru-RU" sz="1750" dirty="0"/>
        </a:p>
      </dgm:t>
    </dgm:pt>
    <dgm:pt modelId="{1DFCC0AF-B29E-4364-9ADE-32BA29A36544}" type="parTrans" cxnId="{A9416A14-096A-4B1C-B7CE-04575AE84301}">
      <dgm:prSet/>
      <dgm:spPr/>
      <dgm:t>
        <a:bodyPr/>
        <a:lstStyle/>
        <a:p>
          <a:endParaRPr lang="ru-RU"/>
        </a:p>
      </dgm:t>
    </dgm:pt>
    <dgm:pt modelId="{56110BA4-740D-467F-A3B2-1FC86DD8EC77}" type="sibTrans" cxnId="{A9416A14-096A-4B1C-B7CE-04575AE84301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EBBEF56D-36E8-461D-B8A9-5FE374B0034A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smtClean="0"/>
            <a:t>Размещается на официальных сайтах всех ОО, включенных в Реестр организаций отдыха детей и их оздоровления</a:t>
          </a:r>
        </a:p>
      </dgm:t>
    </dgm:pt>
    <dgm:pt modelId="{034929B5-8A88-4FDA-9A20-797345BC092D}" type="parTrans" cxnId="{12F8CB41-D1C5-4EE1-B67C-7409A15C1293}">
      <dgm:prSet/>
      <dgm:spPr/>
      <dgm:t>
        <a:bodyPr/>
        <a:lstStyle/>
        <a:p>
          <a:endParaRPr lang="ru-RU"/>
        </a:p>
      </dgm:t>
    </dgm:pt>
    <dgm:pt modelId="{A60A4E4E-7382-43B7-BD78-F24A0966E148}" type="sibTrans" cxnId="{12F8CB41-D1C5-4EE1-B67C-7409A15C1293}">
      <dgm:prSet/>
      <dgm:spPr/>
      <dgm:t>
        <a:bodyPr/>
        <a:lstStyle/>
        <a:p>
          <a:endParaRPr lang="ru-RU"/>
        </a:p>
      </dgm:t>
    </dgm:pt>
    <dgm:pt modelId="{1928E579-66D9-458A-8296-76A5D1969E26}" type="pres">
      <dgm:prSet presAssocID="{7079E08C-BB79-420B-BFAC-065B951058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42E729-8B0C-4C1D-9090-126509691429}" type="pres">
      <dgm:prSet presAssocID="{A6D38B39-5535-4055-8F2E-B80504057951}" presName="node" presStyleLbl="node1" presStyleIdx="0" presStyleCnt="2" custLinFactNeighborX="2379" custLinFactNeighborY="-35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537AB2-EC36-4790-88B1-885C3894886D}" type="pres">
      <dgm:prSet presAssocID="{56110BA4-740D-467F-A3B2-1FC86DD8EC77}" presName="sibTrans" presStyleLbl="sibTrans2D1" presStyleIdx="0" presStyleCnt="1" custScaleX="85071" custScaleY="39602"/>
      <dgm:spPr/>
      <dgm:t>
        <a:bodyPr/>
        <a:lstStyle/>
        <a:p>
          <a:endParaRPr lang="ru-RU"/>
        </a:p>
      </dgm:t>
    </dgm:pt>
    <dgm:pt modelId="{455426F7-219A-44EF-A43B-7CA75434A797}" type="pres">
      <dgm:prSet presAssocID="{56110BA4-740D-467F-A3B2-1FC86DD8EC77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C2C7246F-2E6E-4973-B27F-2413AB63E6D4}" type="pres">
      <dgm:prSet presAssocID="{EBBEF56D-36E8-461D-B8A9-5FE374B0034A}" presName="node" presStyleLbl="node1" presStyleIdx="1" presStyleCnt="2" custLinFactX="100000" custLinFactNeighborX="119562" custLinFactNeighborY="147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54A40C-AFDC-4563-B32E-7819B4CCB6AF}" type="presOf" srcId="{A6D38B39-5535-4055-8F2E-B80504057951}" destId="{8142E729-8B0C-4C1D-9090-126509691429}" srcOrd="0" destOrd="0" presId="urn:microsoft.com/office/officeart/2005/8/layout/process1"/>
    <dgm:cxn modelId="{A9416A14-096A-4B1C-B7CE-04575AE84301}" srcId="{7079E08C-BB79-420B-BFAC-065B95105871}" destId="{A6D38B39-5535-4055-8F2E-B80504057951}" srcOrd="0" destOrd="0" parTransId="{1DFCC0AF-B29E-4364-9ADE-32BA29A36544}" sibTransId="{56110BA4-740D-467F-A3B2-1FC86DD8EC77}"/>
    <dgm:cxn modelId="{2370506D-1927-4E71-8F1A-FC652FD8E455}" type="presOf" srcId="{56110BA4-740D-467F-A3B2-1FC86DD8EC77}" destId="{11537AB2-EC36-4790-88B1-885C3894886D}" srcOrd="0" destOrd="0" presId="urn:microsoft.com/office/officeart/2005/8/layout/process1"/>
    <dgm:cxn modelId="{94256A71-B4D1-4823-BE5A-F08143B6651F}" type="presOf" srcId="{EBBEF56D-36E8-461D-B8A9-5FE374B0034A}" destId="{C2C7246F-2E6E-4973-B27F-2413AB63E6D4}" srcOrd="0" destOrd="0" presId="urn:microsoft.com/office/officeart/2005/8/layout/process1"/>
    <dgm:cxn modelId="{12F8CB41-D1C5-4EE1-B67C-7409A15C1293}" srcId="{7079E08C-BB79-420B-BFAC-065B95105871}" destId="{EBBEF56D-36E8-461D-B8A9-5FE374B0034A}" srcOrd="1" destOrd="0" parTransId="{034929B5-8A88-4FDA-9A20-797345BC092D}" sibTransId="{A60A4E4E-7382-43B7-BD78-F24A0966E148}"/>
    <dgm:cxn modelId="{C577D06E-3136-4A10-94F9-645EB4DE3F7C}" type="presOf" srcId="{7079E08C-BB79-420B-BFAC-065B95105871}" destId="{1928E579-66D9-458A-8296-76A5D1969E26}" srcOrd="0" destOrd="0" presId="urn:microsoft.com/office/officeart/2005/8/layout/process1"/>
    <dgm:cxn modelId="{C84C39D9-C3CE-46A9-8C27-EC69735C49C0}" type="presOf" srcId="{56110BA4-740D-467F-A3B2-1FC86DD8EC77}" destId="{455426F7-219A-44EF-A43B-7CA75434A797}" srcOrd="1" destOrd="0" presId="urn:microsoft.com/office/officeart/2005/8/layout/process1"/>
    <dgm:cxn modelId="{CB6EB684-16C0-452D-94ED-D8863F414F58}" type="presParOf" srcId="{1928E579-66D9-458A-8296-76A5D1969E26}" destId="{8142E729-8B0C-4C1D-9090-126509691429}" srcOrd="0" destOrd="0" presId="urn:microsoft.com/office/officeart/2005/8/layout/process1"/>
    <dgm:cxn modelId="{E320412A-AFFE-4F18-A5BB-193ABDFFFEE2}" type="presParOf" srcId="{1928E579-66D9-458A-8296-76A5D1969E26}" destId="{11537AB2-EC36-4790-88B1-885C3894886D}" srcOrd="1" destOrd="0" presId="urn:microsoft.com/office/officeart/2005/8/layout/process1"/>
    <dgm:cxn modelId="{658EE460-6DFD-4613-86E3-331E1CC6B831}" type="presParOf" srcId="{11537AB2-EC36-4790-88B1-885C3894886D}" destId="{455426F7-219A-44EF-A43B-7CA75434A797}" srcOrd="0" destOrd="0" presId="urn:microsoft.com/office/officeart/2005/8/layout/process1"/>
    <dgm:cxn modelId="{67F401CA-F6BC-48F3-8C31-1D8339178E77}" type="presParOf" srcId="{1928E579-66D9-458A-8296-76A5D1969E26}" destId="{C2C7246F-2E6E-4973-B27F-2413AB63E6D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4E91855-F26C-4E14-AC4F-C4B957466E9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22CA862-D573-43AA-99F2-C9FA3DA95A09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1750" dirty="0" smtClean="0"/>
            <a:t>Цикл просветительских мероприятий «Беседы о важном»</a:t>
          </a:r>
          <a:endParaRPr lang="ru-RU" sz="1750" dirty="0"/>
        </a:p>
      </dgm:t>
    </dgm:pt>
    <dgm:pt modelId="{6537C9FC-9E14-49CF-A405-8CA9EE6519B6}" type="parTrans" cxnId="{FF89652F-F261-4BD3-860C-A28B501792E9}">
      <dgm:prSet/>
      <dgm:spPr/>
      <dgm:t>
        <a:bodyPr/>
        <a:lstStyle/>
        <a:p>
          <a:endParaRPr lang="ru-RU"/>
        </a:p>
      </dgm:t>
    </dgm:pt>
    <dgm:pt modelId="{6C8F865F-6928-49F3-9DD9-357AB4F99972}" type="sibTrans" cxnId="{FF89652F-F261-4BD3-860C-A28B501792E9}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A33551C3-C61E-4B23-B19A-4E2C5AFBF8DC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1750" dirty="0" smtClean="0"/>
            <a:t>Включение мероприятий на указанную тематику в план работы лагеря</a:t>
          </a:r>
          <a:endParaRPr lang="ru-RU" sz="1750" dirty="0"/>
        </a:p>
      </dgm:t>
    </dgm:pt>
    <dgm:pt modelId="{03950F88-AE2D-4E00-A136-6370C03A6A74}" type="parTrans" cxnId="{EC877780-17D0-491A-9805-7DD1E71D344E}">
      <dgm:prSet/>
      <dgm:spPr/>
      <dgm:t>
        <a:bodyPr/>
        <a:lstStyle/>
        <a:p>
          <a:endParaRPr lang="ru-RU"/>
        </a:p>
      </dgm:t>
    </dgm:pt>
    <dgm:pt modelId="{9D287663-5AEF-496B-A500-50AE55862BA5}" type="sibTrans" cxnId="{EC877780-17D0-491A-9805-7DD1E71D344E}">
      <dgm:prSet/>
      <dgm:spPr/>
      <dgm:t>
        <a:bodyPr/>
        <a:lstStyle/>
        <a:p>
          <a:endParaRPr lang="ru-RU"/>
        </a:p>
      </dgm:t>
    </dgm:pt>
    <dgm:pt modelId="{2DFD474E-A51E-48E3-9B7B-5F96B32D8D3D}" type="pres">
      <dgm:prSet presAssocID="{74E91855-F26C-4E14-AC4F-C4B957466E9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CE856B-ADCE-492B-8800-7148E46240D2}" type="pres">
      <dgm:prSet presAssocID="{B22CA862-D573-43AA-99F2-C9FA3DA95A09}" presName="node" presStyleLbl="node1" presStyleIdx="0" presStyleCnt="2" custLinFactNeighborX="-18301" custLinFactNeighborY="56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9A3D22-14F0-44B5-A747-3308988AEDB5}" type="pres">
      <dgm:prSet presAssocID="{6C8F865F-6928-49F3-9DD9-357AB4F99972}" presName="sibTrans" presStyleLbl="sibTrans2D1" presStyleIdx="0" presStyleCnt="1" custScaleX="90949" custScaleY="46710" custLinFactNeighborX="4928" custLinFactNeighborY="-7329"/>
      <dgm:spPr/>
      <dgm:t>
        <a:bodyPr/>
        <a:lstStyle/>
        <a:p>
          <a:endParaRPr lang="ru-RU"/>
        </a:p>
      </dgm:t>
    </dgm:pt>
    <dgm:pt modelId="{28E31521-4FA3-43F1-9C35-24A3A35DC03D}" type="pres">
      <dgm:prSet presAssocID="{6C8F865F-6928-49F3-9DD9-357AB4F99972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6BFA6452-32B7-4264-A9B2-6878415A19C3}" type="pres">
      <dgm:prSet presAssocID="{A33551C3-C61E-4B23-B19A-4E2C5AFBF8DC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89652F-F261-4BD3-860C-A28B501792E9}" srcId="{74E91855-F26C-4E14-AC4F-C4B957466E91}" destId="{B22CA862-D573-43AA-99F2-C9FA3DA95A09}" srcOrd="0" destOrd="0" parTransId="{6537C9FC-9E14-49CF-A405-8CA9EE6519B6}" sibTransId="{6C8F865F-6928-49F3-9DD9-357AB4F99972}"/>
    <dgm:cxn modelId="{2E32577A-CC30-405E-91F7-C73DD7971931}" type="presOf" srcId="{A33551C3-C61E-4B23-B19A-4E2C5AFBF8DC}" destId="{6BFA6452-32B7-4264-A9B2-6878415A19C3}" srcOrd="0" destOrd="0" presId="urn:microsoft.com/office/officeart/2005/8/layout/process1"/>
    <dgm:cxn modelId="{DE16712E-48E1-41F4-A3B3-529A91DC30B7}" type="presOf" srcId="{B22CA862-D573-43AA-99F2-C9FA3DA95A09}" destId="{A3CE856B-ADCE-492B-8800-7148E46240D2}" srcOrd="0" destOrd="0" presId="urn:microsoft.com/office/officeart/2005/8/layout/process1"/>
    <dgm:cxn modelId="{6630DD75-F39B-4ADA-A750-F00182DE7A61}" type="presOf" srcId="{6C8F865F-6928-49F3-9DD9-357AB4F99972}" destId="{28E31521-4FA3-43F1-9C35-24A3A35DC03D}" srcOrd="1" destOrd="0" presId="urn:microsoft.com/office/officeart/2005/8/layout/process1"/>
    <dgm:cxn modelId="{EC877780-17D0-491A-9805-7DD1E71D344E}" srcId="{74E91855-F26C-4E14-AC4F-C4B957466E91}" destId="{A33551C3-C61E-4B23-B19A-4E2C5AFBF8DC}" srcOrd="1" destOrd="0" parTransId="{03950F88-AE2D-4E00-A136-6370C03A6A74}" sibTransId="{9D287663-5AEF-496B-A500-50AE55862BA5}"/>
    <dgm:cxn modelId="{CFD21849-B488-400A-93A2-231EE6771545}" type="presOf" srcId="{74E91855-F26C-4E14-AC4F-C4B957466E91}" destId="{2DFD474E-A51E-48E3-9B7B-5F96B32D8D3D}" srcOrd="0" destOrd="0" presId="urn:microsoft.com/office/officeart/2005/8/layout/process1"/>
    <dgm:cxn modelId="{C3DF3C15-B4B7-41D4-B551-59BF37FD1C71}" type="presOf" srcId="{6C8F865F-6928-49F3-9DD9-357AB4F99972}" destId="{B29A3D22-14F0-44B5-A747-3308988AEDB5}" srcOrd="0" destOrd="0" presId="urn:microsoft.com/office/officeart/2005/8/layout/process1"/>
    <dgm:cxn modelId="{2E8577DD-3457-4FB0-86AE-DE0B004BE61A}" type="presParOf" srcId="{2DFD474E-A51E-48E3-9B7B-5F96B32D8D3D}" destId="{A3CE856B-ADCE-492B-8800-7148E46240D2}" srcOrd="0" destOrd="0" presId="urn:microsoft.com/office/officeart/2005/8/layout/process1"/>
    <dgm:cxn modelId="{02397B15-D9DD-47B0-A5FB-7802AC5EDDF2}" type="presParOf" srcId="{2DFD474E-A51E-48E3-9B7B-5F96B32D8D3D}" destId="{B29A3D22-14F0-44B5-A747-3308988AEDB5}" srcOrd="1" destOrd="0" presId="urn:microsoft.com/office/officeart/2005/8/layout/process1"/>
    <dgm:cxn modelId="{AE75EBE9-2E7E-4B03-AE80-7A8680E8C36B}" type="presParOf" srcId="{B29A3D22-14F0-44B5-A747-3308988AEDB5}" destId="{28E31521-4FA3-43F1-9C35-24A3A35DC03D}" srcOrd="0" destOrd="0" presId="urn:microsoft.com/office/officeart/2005/8/layout/process1"/>
    <dgm:cxn modelId="{C372C58C-98C4-4C18-8C79-553DE80258FB}" type="presParOf" srcId="{2DFD474E-A51E-48E3-9B7B-5F96B32D8D3D}" destId="{6BFA6452-32B7-4264-A9B2-6878415A19C3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D30DE7-2F1A-4776-8371-6A5B54774741}">
      <dsp:nvSpPr>
        <dsp:cNvPr id="0" name=""/>
        <dsp:cNvSpPr/>
      </dsp:nvSpPr>
      <dsp:spPr>
        <a:xfrm>
          <a:off x="0" y="0"/>
          <a:ext cx="9147615" cy="514800"/>
        </a:xfrm>
        <a:prstGeom prst="roundRect">
          <a:avLst/>
        </a:prstGeom>
        <a:solidFill>
          <a:srgbClr val="CBC4FC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Воспитательная работа в ЛДП </a:t>
          </a:r>
          <a:endParaRPr lang="ru-RU" sz="2200" kern="1200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130" y="25130"/>
        <a:ext cx="9097355" cy="4645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51C2C1-5749-4164-B78F-F27F4FE0BAC8}">
      <dsp:nvSpPr>
        <dsp:cNvPr id="0" name=""/>
        <dsp:cNvSpPr/>
      </dsp:nvSpPr>
      <dsp:spPr>
        <a:xfrm>
          <a:off x="7467" y="0"/>
          <a:ext cx="1923008" cy="267496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Проведение дней единых действий </a:t>
          </a:r>
        </a:p>
      </dsp:txBody>
      <dsp:txXfrm>
        <a:off x="63790" y="56323"/>
        <a:ext cx="1810362" cy="2562316"/>
      </dsp:txXfrm>
    </dsp:sp>
    <dsp:sp modelId="{96C0B86F-8124-40CA-924D-6B5168477675}">
      <dsp:nvSpPr>
        <dsp:cNvPr id="0" name=""/>
        <dsp:cNvSpPr/>
      </dsp:nvSpPr>
      <dsp:spPr>
        <a:xfrm>
          <a:off x="2074279" y="1180519"/>
          <a:ext cx="458061" cy="313922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2074279" y="1243303"/>
        <a:ext cx="363884" cy="188354"/>
      </dsp:txXfrm>
    </dsp:sp>
    <dsp:sp modelId="{1E2843E6-D580-4CD4-ADBC-A468479F93E6}">
      <dsp:nvSpPr>
        <dsp:cNvPr id="0" name=""/>
        <dsp:cNvSpPr/>
      </dsp:nvSpPr>
      <dsp:spPr>
        <a:xfrm>
          <a:off x="2654426" y="0"/>
          <a:ext cx="5055281" cy="267496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kern="1200" dirty="0" smtClean="0"/>
            <a:t>День защиты детей – </a:t>
          </a:r>
          <a:r>
            <a:rPr lang="ru-RU" sz="1700" b="1" kern="1200" dirty="0" smtClean="0"/>
            <a:t>01.06.2022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kern="1200" dirty="0" smtClean="0"/>
            <a:t>День русского языка – </a:t>
          </a:r>
          <a:r>
            <a:rPr lang="ru-RU" sz="1700" b="1" kern="1200" dirty="0" smtClean="0"/>
            <a:t>06.06.2022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kern="1200" dirty="0" smtClean="0"/>
            <a:t>350 лет со дня рождения Петра </a:t>
          </a:r>
          <a:r>
            <a:rPr lang="en-US" sz="1700" kern="1200" dirty="0" smtClean="0"/>
            <a:t>I</a:t>
          </a:r>
          <a:r>
            <a:rPr lang="ru-RU" sz="1700" kern="1200" dirty="0" smtClean="0"/>
            <a:t> – </a:t>
          </a:r>
          <a:r>
            <a:rPr lang="ru-RU" sz="1700" b="1" kern="1200" dirty="0" smtClean="0"/>
            <a:t>09.06.2022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kern="1200" dirty="0" smtClean="0"/>
            <a:t>День России – </a:t>
          </a:r>
          <a:r>
            <a:rPr lang="ru-RU" sz="1700" b="1" kern="1200" dirty="0" smtClean="0"/>
            <a:t>12.06.2022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kern="1200" dirty="0" smtClean="0"/>
            <a:t>День памяти и скорби – </a:t>
          </a:r>
          <a:r>
            <a:rPr lang="ru-RU" sz="1700" b="1" kern="1200" dirty="0" smtClean="0"/>
            <a:t>22.06.2022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kern="1200" dirty="0" smtClean="0"/>
            <a:t>День молодежи - </a:t>
          </a:r>
          <a:r>
            <a:rPr lang="ru-RU" sz="1700" b="1" kern="1200" dirty="0" smtClean="0"/>
            <a:t>27.06.2022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kern="1200" dirty="0" smtClean="0"/>
            <a:t>День семьи, любви и верности – </a:t>
          </a:r>
          <a:r>
            <a:rPr lang="ru-RU" sz="1700" b="1" kern="1200" dirty="0" smtClean="0"/>
            <a:t>08.07.2022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kern="1200" dirty="0" smtClean="0"/>
            <a:t>День физкультурника – </a:t>
          </a:r>
          <a:r>
            <a:rPr lang="ru-RU" sz="1700" b="1" kern="1200" dirty="0" smtClean="0"/>
            <a:t>14.08.2022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kern="1200" dirty="0" smtClean="0"/>
            <a:t>День государственного флага РФ - </a:t>
          </a:r>
          <a:r>
            <a:rPr lang="ru-RU" sz="1700" b="1" kern="1200" dirty="0" smtClean="0"/>
            <a:t>22.08.2022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kern="1200" dirty="0" smtClean="0"/>
            <a:t>День российского кино – </a:t>
          </a:r>
          <a:r>
            <a:rPr lang="ru-RU" sz="1700" b="1" kern="1200" dirty="0" smtClean="0"/>
            <a:t>27.08.2022</a:t>
          </a:r>
        </a:p>
      </dsp:txBody>
      <dsp:txXfrm>
        <a:off x="2732773" y="78347"/>
        <a:ext cx="4898587" cy="2518268"/>
      </dsp:txXfrm>
    </dsp:sp>
    <dsp:sp modelId="{756834FA-3CFA-4694-9787-3CBF992CBA7D}">
      <dsp:nvSpPr>
        <dsp:cNvPr id="0" name=""/>
        <dsp:cNvSpPr/>
      </dsp:nvSpPr>
      <dsp:spPr>
        <a:xfrm>
          <a:off x="7840763" y="1166873"/>
          <a:ext cx="526588" cy="341215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7840763" y="1235116"/>
        <a:ext cx="424224" cy="204729"/>
      </dsp:txXfrm>
    </dsp:sp>
    <dsp:sp modelId="{45E6E3A9-92CB-4431-A500-5C7AC50F8A9D}">
      <dsp:nvSpPr>
        <dsp:cNvPr id="0" name=""/>
        <dsp:cNvSpPr/>
      </dsp:nvSpPr>
      <dsp:spPr>
        <a:xfrm>
          <a:off x="8475436" y="0"/>
          <a:ext cx="1862098" cy="267496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kern="1200" dirty="0" smtClean="0"/>
            <a:t>Включение в календарный план воспитательной работы ЛДП</a:t>
          </a:r>
        </a:p>
      </dsp:txBody>
      <dsp:txXfrm>
        <a:off x="8529975" y="54539"/>
        <a:ext cx="1753020" cy="25658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4F555A-99F4-4ADD-B1D6-43F38E624B0C}">
      <dsp:nvSpPr>
        <dsp:cNvPr id="0" name=""/>
        <dsp:cNvSpPr/>
      </dsp:nvSpPr>
      <dsp:spPr>
        <a:xfrm>
          <a:off x="7051" y="0"/>
          <a:ext cx="4293168" cy="69603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50" kern="1200" dirty="0" smtClean="0"/>
            <a:t>Использование в работе Государственных символов</a:t>
          </a:r>
        </a:p>
      </dsp:txBody>
      <dsp:txXfrm>
        <a:off x="27437" y="20386"/>
        <a:ext cx="4252396" cy="655267"/>
      </dsp:txXfrm>
    </dsp:sp>
    <dsp:sp modelId="{60CF90E2-CFA0-4516-B5CD-B815AA65511D}">
      <dsp:nvSpPr>
        <dsp:cNvPr id="0" name=""/>
        <dsp:cNvSpPr/>
      </dsp:nvSpPr>
      <dsp:spPr>
        <a:xfrm>
          <a:off x="4794549" y="218361"/>
          <a:ext cx="787388" cy="259316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4794549" y="270224"/>
        <a:ext cx="709593" cy="155590"/>
      </dsp:txXfrm>
    </dsp:sp>
    <dsp:sp modelId="{6C70EF23-238F-4A4C-A10C-0AB43F2508EA}">
      <dsp:nvSpPr>
        <dsp:cNvPr id="0" name=""/>
        <dsp:cNvSpPr/>
      </dsp:nvSpPr>
      <dsp:spPr>
        <a:xfrm>
          <a:off x="6024538" y="0"/>
          <a:ext cx="4293168" cy="69603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 1 мая 2022 года церемония поднятия/выноса Государственного флага РФ и исполнение Государственного гимна РФ по всех ОО</a:t>
          </a:r>
          <a:endParaRPr lang="ru-RU" sz="1400" kern="1200" dirty="0"/>
        </a:p>
      </dsp:txBody>
      <dsp:txXfrm>
        <a:off x="6044924" y="20386"/>
        <a:ext cx="4252396" cy="6552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42E729-8B0C-4C1D-9090-126509691429}">
      <dsp:nvSpPr>
        <dsp:cNvPr id="0" name=""/>
        <dsp:cNvSpPr/>
      </dsp:nvSpPr>
      <dsp:spPr>
        <a:xfrm>
          <a:off x="55147" y="0"/>
          <a:ext cx="4298847" cy="72308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7778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50" kern="1200" dirty="0" smtClean="0"/>
            <a:t>Рабочая программа воспитания ОО (в </a:t>
          </a:r>
          <a:r>
            <a:rPr lang="ru-RU" sz="1750" kern="1200" dirty="0" err="1" smtClean="0"/>
            <a:t>т.ч</a:t>
          </a:r>
          <a:r>
            <a:rPr lang="ru-RU" sz="1750" kern="1200" dirty="0" smtClean="0"/>
            <a:t>. ЛДП ОО) + календарный план воспитательной работы (в </a:t>
          </a:r>
          <a:r>
            <a:rPr lang="ru-RU" sz="1750" kern="1200" dirty="0" err="1" smtClean="0"/>
            <a:t>т.ч</a:t>
          </a:r>
          <a:r>
            <a:rPr lang="ru-RU" sz="1750" kern="1200" dirty="0" smtClean="0"/>
            <a:t>. ЛДП ОО)</a:t>
          </a:r>
          <a:endParaRPr lang="ru-RU" sz="1750" kern="1200" dirty="0"/>
        </a:p>
      </dsp:txBody>
      <dsp:txXfrm>
        <a:off x="76325" y="21178"/>
        <a:ext cx="4256491" cy="680724"/>
      </dsp:txXfrm>
    </dsp:sp>
    <dsp:sp modelId="{11537AB2-EC36-4790-88B1-885C3894886D}">
      <dsp:nvSpPr>
        <dsp:cNvPr id="0" name=""/>
        <dsp:cNvSpPr/>
      </dsp:nvSpPr>
      <dsp:spPr>
        <a:xfrm>
          <a:off x="4840027" y="218362"/>
          <a:ext cx="756801" cy="286354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4840027" y="275633"/>
        <a:ext cx="670895" cy="171812"/>
      </dsp:txXfrm>
    </dsp:sp>
    <dsp:sp modelId="{C2C7246F-2E6E-4973-B27F-2413AB63E6D4}">
      <dsp:nvSpPr>
        <dsp:cNvPr id="0" name=""/>
        <dsp:cNvSpPr/>
      </dsp:nvSpPr>
      <dsp:spPr>
        <a:xfrm>
          <a:off x="6032507" y="0"/>
          <a:ext cx="4298847" cy="72308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Размещается на официальных сайтах всех ОО, включенных в Реестр организаций отдыха детей и их оздоровления</a:t>
          </a:r>
        </a:p>
      </dsp:txBody>
      <dsp:txXfrm>
        <a:off x="6053685" y="21178"/>
        <a:ext cx="4256491" cy="6807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CE856B-ADCE-492B-8800-7148E46240D2}">
      <dsp:nvSpPr>
        <dsp:cNvPr id="0" name=""/>
        <dsp:cNvSpPr/>
      </dsp:nvSpPr>
      <dsp:spPr>
        <a:xfrm>
          <a:off x="0" y="0"/>
          <a:ext cx="4276132" cy="72307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7778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50" kern="1200" dirty="0" smtClean="0"/>
            <a:t>Цикл просветительских мероприятий «Беседы о важном»</a:t>
          </a:r>
          <a:endParaRPr lang="ru-RU" sz="1750" kern="1200" dirty="0"/>
        </a:p>
      </dsp:txBody>
      <dsp:txXfrm>
        <a:off x="21178" y="21178"/>
        <a:ext cx="4233776" cy="680722"/>
      </dsp:txXfrm>
    </dsp:sp>
    <dsp:sp modelId="{B29A3D22-14F0-44B5-A747-3308988AEDB5}">
      <dsp:nvSpPr>
        <dsp:cNvPr id="0" name=""/>
        <dsp:cNvSpPr/>
      </dsp:nvSpPr>
      <dsp:spPr>
        <a:xfrm>
          <a:off x="4791553" y="139669"/>
          <a:ext cx="827874" cy="337749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4791553" y="207219"/>
        <a:ext cx="726549" cy="202649"/>
      </dsp:txXfrm>
    </dsp:sp>
    <dsp:sp modelId="{6BFA6452-32B7-4264-A9B2-6878415A19C3}">
      <dsp:nvSpPr>
        <dsp:cNvPr id="0" name=""/>
        <dsp:cNvSpPr/>
      </dsp:nvSpPr>
      <dsp:spPr>
        <a:xfrm>
          <a:off x="5993608" y="0"/>
          <a:ext cx="4276132" cy="72307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7778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50" kern="1200" dirty="0" smtClean="0"/>
            <a:t>Включение мероприятий на указанную тематику в план работы лагеря</a:t>
          </a:r>
          <a:endParaRPr lang="ru-RU" sz="1750" kern="1200" dirty="0"/>
        </a:p>
      </dsp:txBody>
      <dsp:txXfrm>
        <a:off x="6014786" y="21178"/>
        <a:ext cx="4233776" cy="6807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9256BB-75EC-408B-A936-E7D423665571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8723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7092B-4254-44C7-8CA8-96AD13BE7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071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798EF62-47AA-43EE-9455-2416F85CF6F5}" type="slidenum">
              <a:rPr lang="ru-RU" altLang="ru-RU">
                <a:solidFill>
                  <a:prstClr val="black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ru-RU" altLang="ru-RU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703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376D7-51B4-43C3-B91B-AAAA10C9722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A6226-C939-4D58-9109-E657F20E5A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9516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1D929-9CF2-49CF-9D76-D8D961BF6BD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364C1-431C-49B6-8C4E-F840FBCAA17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4669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D4619-5CA5-4187-8852-8B3D5D0FE8B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0DB4BA-5635-4D66-8A36-A5DBAC1FDCC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646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DD8B7-1358-40CC-8967-F530162F04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6E911-9A9C-4227-82C2-CFA62391E94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9358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2B850-7FB0-47ED-89A2-68B1A59C585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AC265-FBEE-4796-80FD-F0897DBD40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2288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D671D-6B26-4406-823F-0315667DA16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6FD9A-5FF5-4DD6-9C72-B03156DB96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836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C1FAE-1E4D-43FD-B9FB-668E7D5599A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C22F4-7651-4301-B94F-12E1FFD065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3339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8BE52-192E-4B88-930A-95B01543F5B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AEA3E-2D17-4A4E-BF6F-59C5DB1381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7941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29DA6-E24A-442E-B567-577B0C82606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8E2603-ED64-4515-8E23-50136FF734C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21770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6596B-532A-4FB3-A2EB-80E09FD3BED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75FA6-F15E-4F89-A8D1-387D0E62FA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4402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645DA-59B6-4B41-B3B4-9E76B3DA0DA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37B3BF-FF67-41AC-BE91-0F20C5852E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553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9A261C-8FA5-492C-A126-70365788080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9920D63-008A-47EB-AE6E-EDF20267BCBC}" type="slidenum">
              <a:rPr lang="ru-RU" altLang="ru-RU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027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26" Type="http://schemas.openxmlformats.org/officeDocument/2006/relationships/diagramColors" Target="../diagrams/colors5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5" Type="http://schemas.openxmlformats.org/officeDocument/2006/relationships/diagramQuickStyle" Target="../diagrams/quickStyle5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24" Type="http://schemas.openxmlformats.org/officeDocument/2006/relationships/diagramLayout" Target="../diagrams/layout5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23" Type="http://schemas.openxmlformats.org/officeDocument/2006/relationships/diagramData" Target="../diagrams/data5.xml"/><Relationship Id="rId28" Type="http://schemas.openxmlformats.org/officeDocument/2006/relationships/hyperlink" Target="https://disk.yandex.ru/d/bVERtLtUTExvJA" TargetMode="Externa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Relationship Id="rId27" Type="http://schemas.microsoft.com/office/2007/relationships/diagramDrawing" Target="../diagrams/drawin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472657849"/>
              </p:ext>
            </p:extLst>
          </p:nvPr>
        </p:nvGraphicFramePr>
        <p:xfrm>
          <a:off x="1347505" y="177420"/>
          <a:ext cx="9147615" cy="532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403655532"/>
              </p:ext>
            </p:extLst>
          </p:nvPr>
        </p:nvGraphicFramePr>
        <p:xfrm>
          <a:off x="614142" y="2606722"/>
          <a:ext cx="10345003" cy="2674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06537331"/>
              </p:ext>
            </p:extLst>
          </p:nvPr>
        </p:nvGraphicFramePr>
        <p:xfrm>
          <a:off x="641438" y="1787846"/>
          <a:ext cx="10317707" cy="696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val="2211973252"/>
              </p:ext>
            </p:extLst>
          </p:nvPr>
        </p:nvGraphicFramePr>
        <p:xfrm>
          <a:off x="573199" y="887353"/>
          <a:ext cx="10331355" cy="723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434130415"/>
              </p:ext>
            </p:extLst>
          </p:nvPr>
        </p:nvGraphicFramePr>
        <p:xfrm>
          <a:off x="696037" y="5432062"/>
          <a:ext cx="10276764" cy="723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650067" y="6256867"/>
            <a:ext cx="62892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dirty="0" smtClean="0">
                <a:solidFill>
                  <a:srgbClr val="0070C0"/>
                </a:solidFill>
              </a:rPr>
              <a:t>Методические материалы </a:t>
            </a:r>
            <a:r>
              <a:rPr lang="ru-RU" sz="1600" dirty="0">
                <a:solidFill>
                  <a:srgbClr val="0070C0"/>
                </a:solidFill>
              </a:rPr>
              <a:t>– </a:t>
            </a:r>
            <a:r>
              <a:rPr lang="en-US" sz="1600" dirty="0">
                <a:solidFill>
                  <a:srgbClr val="0070C0"/>
                </a:solidFill>
                <a:hlinkClick r:id="rId28"/>
              </a:rPr>
              <a:t>https://</a:t>
            </a:r>
            <a:r>
              <a:rPr lang="en-US" sz="1600" dirty="0" smtClean="0">
                <a:solidFill>
                  <a:srgbClr val="0070C0"/>
                </a:solidFill>
                <a:hlinkClick r:id="rId28"/>
              </a:rPr>
              <a:t>disk.yandex.ru/d/bVERtLtUTExvJA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ru-RU" sz="1600" b="1" dirty="0">
                <a:solidFill>
                  <a:srgbClr val="FF0000"/>
                </a:solidFill>
              </a:rPr>
              <a:t>Подробнее – см. материалы «Методической субботы» </a:t>
            </a:r>
            <a:r>
              <a:rPr lang="ru-RU" sz="1600" dirty="0">
                <a:solidFill>
                  <a:srgbClr val="FF0000"/>
                </a:solidFill>
              </a:rPr>
              <a:t>(25.05.2022</a:t>
            </a:r>
            <a:r>
              <a:rPr lang="ru-RU" sz="1600" dirty="0" smtClean="0">
                <a:solidFill>
                  <a:srgbClr val="FF0000"/>
                </a:solidFill>
              </a:rPr>
              <a:t>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31120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10416</TotalTime>
  <Words>169</Words>
  <Application>Microsoft Office PowerPoint</Application>
  <PresentationFormat>Широкоэкранный</PresentationFormat>
  <Paragraphs>22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3_Тема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Ирина Александровна</cp:lastModifiedBy>
  <cp:revision>347</cp:revision>
  <cp:lastPrinted>2022-05-24T11:33:44Z</cp:lastPrinted>
  <dcterms:created xsi:type="dcterms:W3CDTF">2020-11-04T11:10:52Z</dcterms:created>
  <dcterms:modified xsi:type="dcterms:W3CDTF">2022-06-10T10:15:09Z</dcterms:modified>
</cp:coreProperties>
</file>